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  <p:sldId id="270" r:id="rId16"/>
    <p:sldId id="271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06E453B-53C9-41DA-9CEA-FA09F44FD44A}" type="datetimeFigureOut">
              <a:rPr lang="sk-SK" smtClean="0"/>
              <a:t>19. 3. 2020</a:t>
            </a:fld>
            <a:endParaRPr lang="sk-S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5199E4D-54DA-4A35-9BFE-C4CE040FDC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8926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453B-53C9-41DA-9CEA-FA09F44FD44A}" type="datetimeFigureOut">
              <a:rPr lang="sk-SK" smtClean="0"/>
              <a:t>19. 3. 2020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9E4D-54DA-4A35-9BFE-C4CE040FDC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346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453B-53C9-41DA-9CEA-FA09F44FD44A}" type="datetimeFigureOut">
              <a:rPr lang="sk-SK" smtClean="0"/>
              <a:t>19. 3. 2020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9E4D-54DA-4A35-9BFE-C4CE040FDC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783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453B-53C9-41DA-9CEA-FA09F44FD44A}" type="datetimeFigureOut">
              <a:rPr lang="sk-SK" smtClean="0"/>
              <a:t>19. 3. 2020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9E4D-54DA-4A35-9BFE-C4CE040FDC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330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06E453B-53C9-41DA-9CEA-FA09F44FD44A}" type="datetimeFigureOut">
              <a:rPr lang="sk-SK" smtClean="0"/>
              <a:t>19. 3. 2020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5199E4D-54DA-4A35-9BFE-C4CE040FDC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6271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453B-53C9-41DA-9CEA-FA09F44FD44A}" type="datetimeFigureOut">
              <a:rPr lang="sk-SK" smtClean="0"/>
              <a:t>19. 3. 2020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9E4D-54DA-4A35-9BFE-C4CE040FDC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734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453B-53C9-41DA-9CEA-FA09F44FD44A}" type="datetimeFigureOut">
              <a:rPr lang="sk-SK" smtClean="0"/>
              <a:t>19. 3. 2020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9E4D-54DA-4A35-9BFE-C4CE040FDC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354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453B-53C9-41DA-9CEA-FA09F44FD44A}" type="datetimeFigureOut">
              <a:rPr lang="sk-SK" smtClean="0"/>
              <a:t>19. 3. 2020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9E4D-54DA-4A35-9BFE-C4CE040FDC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151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453B-53C9-41DA-9CEA-FA09F44FD44A}" type="datetimeFigureOut">
              <a:rPr lang="sk-SK" smtClean="0"/>
              <a:t>19. 3. 2020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9E4D-54DA-4A35-9BFE-C4CE040FDC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735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453B-53C9-41DA-9CEA-FA09F44FD44A}" type="datetimeFigureOut">
              <a:rPr lang="sk-SK" smtClean="0"/>
              <a:t>19. 3. 2020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199E4D-54DA-4A35-9BFE-C4CE040FDC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786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06E453B-53C9-41DA-9CEA-FA09F44FD44A}" type="datetimeFigureOut">
              <a:rPr lang="sk-SK" smtClean="0"/>
              <a:t>19. 3. 2020</a:t>
            </a:fld>
            <a:endParaRPr lang="sk-SK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k-SK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199E4D-54DA-4A35-9BFE-C4CE040FDC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197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06E453B-53C9-41DA-9CEA-FA09F44FD44A}" type="datetimeFigureOut">
              <a:rPr lang="sk-SK" smtClean="0"/>
              <a:t>19. 3. 2020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199E4D-54DA-4A35-9BFE-C4CE040FDCC0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229925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U53tixlqWk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MH0xpnuZek" TargetMode="External"/><Relationship Id="rId2" Type="http://schemas.openxmlformats.org/officeDocument/2006/relationships/hyperlink" Target="https://www.youtube.com/watch?v=ecLm3-n_mH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CYHMVlQezA" TargetMode="External"/><Relationship Id="rId2" Type="http://schemas.openxmlformats.org/officeDocument/2006/relationships/hyperlink" Target="https://www.youtube.com/watch?v=97f_Fpu_kR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vPjtolajZk" TargetMode="External"/><Relationship Id="rId2" Type="http://schemas.openxmlformats.org/officeDocument/2006/relationships/hyperlink" Target="https://www.youtube.com/watch?v=hxkAHSx91zM&amp;list=RDhxkAHSx91zM&amp;start_radio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5Hs0nWelnYg" TargetMode="External"/><Relationship Id="rId4" Type="http://schemas.openxmlformats.org/officeDocument/2006/relationships/hyperlink" Target="https://www.youtube.com/watch?v=ix8bRnOr69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fWlxCnXWK0" TargetMode="External"/><Relationship Id="rId2" Type="http://schemas.openxmlformats.org/officeDocument/2006/relationships/hyperlink" Target="https://www.youtube.com/watch?v=V5w0cya0cb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6000" dirty="0" smtClean="0"/>
              <a:t>Pre najmenších</a:t>
            </a:r>
            <a:br>
              <a:rPr lang="sk-SK" sz="6000" dirty="0" smtClean="0"/>
            </a:br>
            <a:r>
              <a:rPr lang="sk-SK" sz="6000" dirty="0" smtClean="0"/>
              <a:t>hudobníkov</a:t>
            </a:r>
            <a:br>
              <a:rPr lang="sk-SK" sz="6000" dirty="0" smtClean="0"/>
            </a:br>
            <a:endParaRPr lang="sk-SK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1708" y="3894662"/>
            <a:ext cx="9070848" cy="457201"/>
          </a:xfrm>
        </p:spPr>
        <p:txBody>
          <a:bodyPr>
            <a:noAutofit/>
          </a:bodyPr>
          <a:lstStyle/>
          <a:p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24285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Skúsme si precvičiť správne dýchanie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Už vieme, že bez vzduchu niet zvuku. Ani hlas, ani smiech, ani krik, ani plač. </a:t>
            </a:r>
            <a:endParaRPr lang="sk-SK" dirty="0"/>
          </a:p>
          <a:p>
            <a:r>
              <a:rPr lang="sk-SK" dirty="0" smtClean="0"/>
              <a:t>Ak chceš zacítiť vôňu, musíš sa nadýchnuť. Vtedy sa Tvoj noštek naplní vzduchom.</a:t>
            </a:r>
          </a:p>
          <a:p>
            <a:pPr marL="0" indent="0">
              <a:buNone/>
            </a:pPr>
            <a:r>
              <a:rPr lang="sk-SK" dirty="0" smtClean="0"/>
              <a:t>Zahraj sa:</a:t>
            </a:r>
          </a:p>
          <a:p>
            <a:pPr marL="0" indent="0">
              <a:buNone/>
            </a:pPr>
            <a:r>
              <a:rPr lang="sk-SK" dirty="0" smtClean="0"/>
              <a:t>Nadýchni sa zhlboka noštekom (akoby si chcel/a ovoňať kvetinku). Vydychuj ústami a zároveň vyslovuj „</a:t>
            </a:r>
            <a:r>
              <a:rPr lang="sk-SK" dirty="0" err="1" smtClean="0"/>
              <a:t>úúúúúú</a:t>
            </a:r>
            <a:r>
              <a:rPr lang="sk-SK" dirty="0" smtClean="0"/>
              <a:t>“. Je to ľahké! A teraz hovor „</a:t>
            </a:r>
            <a:r>
              <a:rPr lang="sk-SK" dirty="0" err="1" smtClean="0"/>
              <a:t>úúúúú</a:t>
            </a:r>
            <a:r>
              <a:rPr lang="sk-SK" dirty="0" smtClean="0"/>
              <a:t>“ pri nadychovaní... To sa už nedá, však? Je to jednoduché. Rozprávame, spieva len počas výdychu, nie počas nádychu...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87042" y="4228188"/>
            <a:ext cx="1812236" cy="197932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16831" y="3879699"/>
            <a:ext cx="1984646" cy="2848709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8233509" y="4711700"/>
            <a:ext cx="3298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Vieš, z akej rozprávky je tento obrázok?</a:t>
            </a:r>
          </a:p>
          <a:p>
            <a:r>
              <a:rPr lang="sk-SK" dirty="0" smtClean="0"/>
              <a:t>Odpoveď máš na ďalšej strane. Vypočuj si „pesničkovú rozprávočku“.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2288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 troch prasiatkach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278" y="2205038"/>
            <a:ext cx="6990643" cy="3932237"/>
          </a:xfrm>
          <a:prstGeom prst="rect">
            <a:avLst/>
          </a:prstGeom>
        </p:spPr>
      </p:pic>
      <p:sp>
        <p:nvSpPr>
          <p:cNvPr id="5" name="Šípka doprava 4">
            <a:hlinkClick r:id="rId3"/>
          </p:cNvPr>
          <p:cNvSpPr/>
          <p:nvPr/>
        </p:nvSpPr>
        <p:spPr>
          <a:xfrm>
            <a:off x="8115300" y="2882900"/>
            <a:ext cx="3225800" cy="191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Klik a bude rozprávočka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98226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Hudobné nástroje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6800" y="1769732"/>
            <a:ext cx="10058400" cy="3931920"/>
          </a:xfrm>
        </p:spPr>
        <p:txBody>
          <a:bodyPr/>
          <a:lstStyle/>
          <a:p>
            <a:r>
              <a:rPr lang="sk-SK" dirty="0" smtClean="0"/>
              <a:t>My už vieme, že zvuky môžu byť hudobné a nehudobné. </a:t>
            </a:r>
          </a:p>
          <a:p>
            <a:r>
              <a:rPr lang="sk-SK" dirty="0" smtClean="0"/>
              <a:t>Nehudobné sú napr. buchot, šramot, šuchot, blesky, hromy a pod.</a:t>
            </a:r>
          </a:p>
          <a:p>
            <a:r>
              <a:rPr lang="sk-SK" dirty="0" smtClean="0"/>
              <a:t>Hudobné vznikajú, keď hráme na hudobnom nástroji, alebo spievame. Voláme ich tóny.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HUDOBNÉ NÁSTROJE</a:t>
            </a:r>
          </a:p>
          <a:p>
            <a:pPr marL="0" indent="0">
              <a:buNone/>
            </a:pPr>
            <a:r>
              <a:rPr lang="sk-SK" dirty="0" smtClean="0"/>
              <a:t>Tie, ktoré majú struny sú </a:t>
            </a:r>
            <a:r>
              <a:rPr lang="sk-SK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STRUNOVÉ</a:t>
            </a:r>
            <a:r>
              <a:rPr lang="sk-SK" dirty="0" smtClean="0"/>
              <a:t> – napr. husle, kontrabas, klavír, harfa</a:t>
            </a:r>
          </a:p>
          <a:p>
            <a:pPr marL="0" indent="0">
              <a:buNone/>
            </a:pPr>
            <a:r>
              <a:rPr lang="sk-SK" dirty="0" smtClean="0"/>
              <a:t>Tie, ktoré potrebujú „vzduch“, aby hrali sú </a:t>
            </a:r>
            <a:r>
              <a:rPr lang="sk-SK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DYCHOVÉ</a:t>
            </a:r>
            <a:r>
              <a:rPr lang="sk-SK" dirty="0" smtClean="0"/>
              <a:t> – napr. flauta, trúbka, akordeón</a:t>
            </a:r>
          </a:p>
          <a:p>
            <a:pPr marL="0" indent="0">
              <a:buNone/>
            </a:pPr>
            <a:r>
              <a:rPr lang="sk-SK" dirty="0" smtClean="0"/>
              <a:t>Tie, na ktoré „udierame“ sú </a:t>
            </a:r>
            <a:r>
              <a:rPr lang="sk-SK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BICIE</a:t>
            </a:r>
            <a:r>
              <a:rPr lang="sk-SK" dirty="0" smtClean="0"/>
              <a:t> – napr. bubon, triangel, zvonkohra</a:t>
            </a:r>
          </a:p>
          <a:p>
            <a:pPr marL="0" indent="0">
              <a:buNone/>
            </a:pPr>
            <a:r>
              <a:rPr lang="sk-SK" dirty="0" smtClean="0"/>
              <a:t>Tie, ktoré nemôžu hrať bez elektriky, sú </a:t>
            </a:r>
            <a:r>
              <a:rPr lang="sk-SK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ELEKTRICKÉ</a:t>
            </a:r>
            <a:r>
              <a:rPr lang="sk-SK" dirty="0" smtClean="0"/>
              <a:t> – napr. </a:t>
            </a:r>
            <a:r>
              <a:rPr lang="sk-SK" dirty="0" err="1" smtClean="0"/>
              <a:t>keyboard</a:t>
            </a:r>
            <a:r>
              <a:rPr lang="sk-SK" dirty="0" smtClean="0"/>
              <a:t>, elektrická gitara</a:t>
            </a:r>
            <a:endParaRPr lang="sk-SK" dirty="0"/>
          </a:p>
        </p:txBody>
      </p:sp>
      <p:sp>
        <p:nvSpPr>
          <p:cNvPr id="4" name="Šípka doprava 3">
            <a:hlinkClick r:id="rId2"/>
          </p:cNvPr>
          <p:cNvSpPr/>
          <p:nvPr/>
        </p:nvSpPr>
        <p:spPr>
          <a:xfrm>
            <a:off x="1485900" y="5228590"/>
            <a:ext cx="4610100" cy="1155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Príklady nástrojov a ich tóny</a:t>
            </a:r>
            <a:endParaRPr lang="sk-SK" dirty="0"/>
          </a:p>
        </p:txBody>
      </p:sp>
      <p:sp>
        <p:nvSpPr>
          <p:cNvPr id="5" name="Šípka doprava 4">
            <a:hlinkClick r:id="rId3"/>
          </p:cNvPr>
          <p:cNvSpPr/>
          <p:nvPr/>
        </p:nvSpPr>
        <p:spPr>
          <a:xfrm>
            <a:off x="8064500" y="736600"/>
            <a:ext cx="2908300" cy="1277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Proxík</a:t>
            </a:r>
            <a:r>
              <a:rPr lang="sk-SK" dirty="0" smtClean="0"/>
              <a:t> a hudobné nástroje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268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Zaujímavé hudobné nástroje</a:t>
            </a:r>
            <a:endParaRPr lang="sk-SK" dirty="0"/>
          </a:p>
        </p:txBody>
      </p:sp>
      <p:sp>
        <p:nvSpPr>
          <p:cNvPr id="5" name="Šípka doprava 4">
            <a:hlinkClick r:id="rId2"/>
          </p:cNvPr>
          <p:cNvSpPr/>
          <p:nvPr/>
        </p:nvSpPr>
        <p:spPr>
          <a:xfrm>
            <a:off x="1447800" y="2349500"/>
            <a:ext cx="3949700" cy="162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prava 5">
            <a:hlinkClick r:id="rId3"/>
          </p:cNvPr>
          <p:cNvSpPr/>
          <p:nvPr/>
        </p:nvSpPr>
        <p:spPr>
          <a:xfrm>
            <a:off x="6565900" y="2336800"/>
            <a:ext cx="4140200" cy="2311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1447800" y="4762500"/>
            <a:ext cx="781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Úloha: Zahraj sa na „vynálezcu“ a nakresli hudobný nástroj, ktorý by si chcel/a v budúcnosti vidieť. A skús ho aj pomenovať.</a:t>
            </a:r>
          </a:p>
          <a:p>
            <a:r>
              <a:rPr lang="sk-SK" dirty="0" smtClean="0"/>
              <a:t>Teším sa na Vaše nápady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8074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Námety na hudobné rozprávky</a:t>
            </a:r>
            <a:endParaRPr lang="sk-SK" dirty="0"/>
          </a:p>
        </p:txBody>
      </p:sp>
      <p:sp>
        <p:nvSpPr>
          <p:cNvPr id="4" name="Šípka doprava 3">
            <a:hlinkClick r:id="rId2"/>
          </p:cNvPr>
          <p:cNvSpPr/>
          <p:nvPr/>
        </p:nvSpPr>
        <p:spPr>
          <a:xfrm>
            <a:off x="1231900" y="2184400"/>
            <a:ext cx="3073400" cy="1790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Cvrček a husličky</a:t>
            </a:r>
            <a:endParaRPr lang="sk-SK" dirty="0"/>
          </a:p>
        </p:txBody>
      </p:sp>
      <p:sp>
        <p:nvSpPr>
          <p:cNvPr id="5" name="Šípka doprava 4">
            <a:hlinkClick r:id="rId3"/>
          </p:cNvPr>
          <p:cNvSpPr/>
          <p:nvPr/>
        </p:nvSpPr>
        <p:spPr>
          <a:xfrm>
            <a:off x="5422900" y="2014194"/>
            <a:ext cx="3073400" cy="1790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Plameniaky – Fantázia 2000</a:t>
            </a:r>
            <a:endParaRPr lang="sk-SK" dirty="0"/>
          </a:p>
        </p:txBody>
      </p:sp>
      <p:sp>
        <p:nvSpPr>
          <p:cNvPr id="6" name="Šípka doprava 5">
            <a:hlinkClick r:id="rId4"/>
          </p:cNvPr>
          <p:cNvSpPr/>
          <p:nvPr/>
        </p:nvSpPr>
        <p:spPr>
          <a:xfrm>
            <a:off x="1790700" y="3975100"/>
            <a:ext cx="3073400" cy="1790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Pikola a </a:t>
            </a:r>
            <a:r>
              <a:rPr lang="sk-SK" dirty="0" err="1" smtClean="0"/>
              <a:t>Saxofon</a:t>
            </a:r>
            <a:r>
              <a:rPr lang="sk-SK" dirty="0" smtClean="0"/>
              <a:t>, </a:t>
            </a:r>
            <a:r>
              <a:rPr lang="sk-SK" dirty="0" err="1" smtClean="0"/>
              <a:t>cz</a:t>
            </a:r>
            <a:r>
              <a:rPr lang="sk-SK" dirty="0" smtClean="0"/>
              <a:t>, 2006</a:t>
            </a:r>
            <a:endParaRPr lang="sk-SK" dirty="0"/>
          </a:p>
        </p:txBody>
      </p:sp>
      <p:sp>
        <p:nvSpPr>
          <p:cNvPr id="7" name="Šípka doprava 6">
            <a:hlinkClick r:id="rId5"/>
          </p:cNvPr>
          <p:cNvSpPr/>
          <p:nvPr/>
        </p:nvSpPr>
        <p:spPr>
          <a:xfrm>
            <a:off x="7315200" y="3850588"/>
            <a:ext cx="3073400" cy="1790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Spievankovo</a:t>
            </a:r>
            <a:r>
              <a:rPr lang="sk-SK" dirty="0" smtClean="0"/>
              <a:t> 5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257300" y="5765800"/>
            <a:ext cx="986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Odporúčam celé filmy W. Disney – Fantázia 1940 a Fantázia 2000</a:t>
            </a:r>
          </a:p>
          <a:p>
            <a:r>
              <a:rPr lang="sk-SK" dirty="0" smtClean="0"/>
              <a:t>Na </a:t>
            </a:r>
            <a:r>
              <a:rPr lang="sk-SK" dirty="0" err="1" smtClean="0"/>
              <a:t>youtube</a:t>
            </a:r>
            <a:r>
              <a:rPr lang="sk-SK" dirty="0" smtClean="0"/>
              <a:t> sú v rôznych jazykoch.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8026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ZASPIEVAJME SI...</a:t>
            </a:r>
            <a:endParaRPr lang="sk-SK" dirty="0"/>
          </a:p>
        </p:txBody>
      </p:sp>
      <p:sp>
        <p:nvSpPr>
          <p:cNvPr id="4" name="Šípka doprava 3">
            <a:hlinkClick r:id="rId2"/>
          </p:cNvPr>
          <p:cNvSpPr/>
          <p:nvPr/>
        </p:nvSpPr>
        <p:spPr>
          <a:xfrm>
            <a:off x="1587500" y="1828800"/>
            <a:ext cx="6375400" cy="234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Ľudové piesne</a:t>
            </a:r>
            <a:endParaRPr lang="sk-SK" dirty="0"/>
          </a:p>
        </p:txBody>
      </p:sp>
      <p:sp>
        <p:nvSpPr>
          <p:cNvPr id="5" name="Šípka doprava 4">
            <a:hlinkClick r:id="rId3"/>
          </p:cNvPr>
          <p:cNvSpPr/>
          <p:nvPr/>
        </p:nvSpPr>
        <p:spPr>
          <a:xfrm>
            <a:off x="4178300" y="4178300"/>
            <a:ext cx="6032500" cy="2387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Ľudové piesne 2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86725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8600" y="2132637"/>
            <a:ext cx="2345602" cy="446566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36" y="2255930"/>
            <a:ext cx="3487093" cy="3868036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Naučme sa básničky</a:t>
            </a:r>
            <a:endParaRPr lang="sk-SK" dirty="0"/>
          </a:p>
        </p:txBody>
      </p:sp>
      <p:pic>
        <p:nvPicPr>
          <p:cNvPr id="8" name="Obrázo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99614" y="1640376"/>
            <a:ext cx="1057635" cy="2288744"/>
          </a:xfrm>
          <a:prstGeom prst="rect">
            <a:avLst/>
          </a:prstGeom>
        </p:spPr>
      </p:pic>
      <p:pic>
        <p:nvPicPr>
          <p:cNvPr id="9" name="Obrázok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32975" y="1223142"/>
            <a:ext cx="1292225" cy="1463675"/>
          </a:xfrm>
          <a:prstGeom prst="rect">
            <a:avLst/>
          </a:prstGeom>
        </p:spPr>
      </p:pic>
      <p:pic>
        <p:nvPicPr>
          <p:cNvPr id="10" name="Obrázo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5768" y="3651856"/>
            <a:ext cx="1645920" cy="1151255"/>
          </a:xfrm>
          <a:prstGeom prst="rect">
            <a:avLst/>
          </a:prstGeom>
        </p:spPr>
      </p:pic>
      <p:cxnSp>
        <p:nvCxnSpPr>
          <p:cNvPr id="12" name="Rovná spojnica 11"/>
          <p:cNvCxnSpPr/>
          <p:nvPr/>
        </p:nvCxnSpPr>
        <p:spPr>
          <a:xfrm flipH="1" flipV="1">
            <a:off x="7244279" y="3041965"/>
            <a:ext cx="190123" cy="81125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Obrázok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24077" y="5315136"/>
            <a:ext cx="1272540" cy="1207135"/>
          </a:xfrm>
          <a:prstGeom prst="rect">
            <a:avLst/>
          </a:prstGeom>
        </p:spPr>
      </p:pic>
      <p:pic>
        <p:nvPicPr>
          <p:cNvPr id="14" name="Obrázok 13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23107" y="4367478"/>
            <a:ext cx="1320854" cy="219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9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Čo je okolo nás? Zvuky, ktoré poznáš...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741680"/>
          </a:xfrm>
        </p:spPr>
        <p:txBody>
          <a:bodyPr/>
          <a:lstStyle/>
          <a:p>
            <a:pPr algn="ctr"/>
            <a:r>
              <a:rPr lang="sk-SK" dirty="0" smtClean="0"/>
              <a:t>Každý deň, ako sa hovorí na vlastné uši, počuješ množstvo zvukov. Skús napodobniť zvuky, ktoré patria k jednotlivým obrázkom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32681" y="1978919"/>
            <a:ext cx="1592602" cy="332436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551158" y="3719735"/>
            <a:ext cx="1890847" cy="356416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065758" y="2019263"/>
            <a:ext cx="1893393" cy="336266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438514" y="3008326"/>
            <a:ext cx="1756711" cy="507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015294" y="-1095055"/>
            <a:ext cx="1865485" cy="517319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832428" y="-1037930"/>
            <a:ext cx="1865485" cy="505894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350478" y="1764951"/>
            <a:ext cx="2486541" cy="528390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6549020" y="3810000"/>
            <a:ext cx="443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Keď rozkmitáš pravítko alebo brnkneš na gumičku, fúkneš do fľaše, okolí vzduch sa „rozospieva“. Skús si to.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049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6800" y="571500"/>
            <a:ext cx="10058400" cy="5463540"/>
          </a:xfrm>
        </p:spPr>
        <p:txBody>
          <a:bodyPr/>
          <a:lstStyle/>
          <a:p>
            <a:r>
              <a:rPr lang="sk-SK" dirty="0" smtClean="0"/>
              <a:t>Na počúvanie máš uši. </a:t>
            </a:r>
          </a:p>
          <a:p>
            <a:pPr marL="0" indent="0">
              <a:buNone/>
            </a:pPr>
            <a:r>
              <a:rPr lang="sk-SK" dirty="0" smtClean="0"/>
              <a:t>Zahrajme sa:</a:t>
            </a:r>
          </a:p>
          <a:p>
            <a:pPr marL="0" indent="0">
              <a:buNone/>
            </a:pPr>
            <a:r>
              <a:rPr lang="sk-SK" dirty="0" smtClean="0"/>
              <a:t>Ak si k uchu priložíš trúbu vyrobenú z papiera, </a:t>
            </a:r>
          </a:p>
          <a:p>
            <a:pPr marL="0" indent="0">
              <a:buNone/>
            </a:pPr>
            <a:r>
              <a:rPr lang="sk-SK" dirty="0" smtClean="0"/>
              <a:t>budeš počuť lepšie. Skús to.</a:t>
            </a:r>
          </a:p>
          <a:p>
            <a:pPr marL="0" indent="0">
              <a:buNone/>
            </a:pPr>
            <a:r>
              <a:rPr lang="sk-SK" dirty="0" smtClean="0"/>
              <a:t>Stoč pevný papier a špic si prilož k uchu.</a:t>
            </a:r>
          </a:p>
          <a:p>
            <a:pPr marL="0" indent="0">
              <a:buNone/>
            </a:pPr>
            <a:r>
              <a:rPr lang="sk-SK" dirty="0" smtClean="0"/>
              <a:t>Popros niekoho, aby z malej vzdialenosti</a:t>
            </a:r>
          </a:p>
          <a:p>
            <a:pPr marL="0" indent="0">
              <a:buNone/>
            </a:pPr>
            <a:r>
              <a:rPr lang="sk-SK" dirty="0" smtClean="0"/>
              <a:t>od otvoru kužeľa prehovoril normálnym hlasom...</a:t>
            </a:r>
          </a:p>
          <a:p>
            <a:pPr marL="0" indent="0">
              <a:buNone/>
            </a:pPr>
            <a:r>
              <a:rPr lang="sk-SK" dirty="0" smtClean="0"/>
              <a:t>Bude sa Ti zdať, že hovorí nahlas...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Pohľadaj dva poháriky z jogurtu a dlhý tenký povrázok.</a:t>
            </a:r>
          </a:p>
          <a:p>
            <a:pPr marL="0" indent="0">
              <a:buNone/>
            </a:pPr>
            <a:r>
              <a:rPr lang="sk-SK" dirty="0" smtClean="0"/>
              <a:t>Poháriky nesmú byť </a:t>
            </a:r>
            <a:r>
              <a:rPr lang="sk-SK" dirty="0" err="1" smtClean="0"/>
              <a:t>sklenenné</a:t>
            </a:r>
            <a:r>
              <a:rPr lang="sk-SK" dirty="0" smtClean="0"/>
              <a:t>. Na dno každého </a:t>
            </a:r>
            <a:r>
              <a:rPr lang="sk-SK" dirty="0" err="1" smtClean="0"/>
              <a:t>urobi</a:t>
            </a:r>
            <a:r>
              <a:rPr lang="sk-SK" dirty="0" smtClean="0"/>
              <a:t> otvor</a:t>
            </a:r>
          </a:p>
          <a:p>
            <a:pPr marL="0" indent="0">
              <a:buNone/>
            </a:pPr>
            <a:r>
              <a:rPr lang="sk-SK" dirty="0" smtClean="0"/>
              <a:t>a pretiahni cezeň povrázok a na každom konci sprav veľký uzol.</a:t>
            </a:r>
          </a:p>
          <a:p>
            <a:pPr marL="0" indent="0">
              <a:buNone/>
            </a:pPr>
            <a:r>
              <a:rPr lang="sk-SK" dirty="0" smtClean="0"/>
              <a:t>Pohárik si prilož k uchu ty a ešte niekto z rodiny tak, aby sa povrázok</a:t>
            </a:r>
          </a:p>
          <a:p>
            <a:pPr marL="0" indent="0">
              <a:buNone/>
            </a:pPr>
            <a:r>
              <a:rPr lang="sk-SK" dirty="0" smtClean="0"/>
              <a:t>napol. A máte jednoduchý „telefón“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24855" y="196690"/>
            <a:ext cx="2651092" cy="340071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230443" y="2088845"/>
            <a:ext cx="859319" cy="362011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503385" y="4287668"/>
            <a:ext cx="1266845" cy="222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07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 čo zvieratká? Ako počúvajú?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Niektoré majú výborný sluch, napr. slon. Zato iné, napr. ryby, uši nemajú a ani nevydávajú zvuky.</a:t>
            </a:r>
          </a:p>
          <a:p>
            <a:r>
              <a:rPr lang="sk-SK" dirty="0" smtClean="0"/>
              <a:t>Vtáky počujú dobre – miesto uší majú malé otvory</a:t>
            </a:r>
          </a:p>
          <a:p>
            <a:r>
              <a:rPr lang="sk-SK" dirty="0" smtClean="0"/>
              <a:t>Delfín svoje neveľké uši využíva málo, zvuky zachytáva dolnou čeľusťou.</a:t>
            </a:r>
          </a:p>
          <a:p>
            <a:r>
              <a:rPr lang="sk-SK" dirty="0" smtClean="0"/>
              <a:t>Zajac má svalnaté uši, vie s nimi hýbať.</a:t>
            </a:r>
          </a:p>
          <a:p>
            <a:r>
              <a:rPr lang="sk-SK" dirty="0" smtClean="0"/>
              <a:t>Kôň, keď počúva, má nastražené uši.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22265" y="4278422"/>
            <a:ext cx="1890970" cy="207172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650379" y="4469798"/>
            <a:ext cx="1689530" cy="182133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098076" y="4143952"/>
            <a:ext cx="1891935" cy="247303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110424" y="3980671"/>
            <a:ext cx="2001124" cy="233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74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700" y="335181"/>
            <a:ext cx="10058400" cy="1371600"/>
          </a:xfrm>
        </p:spPr>
        <p:txBody>
          <a:bodyPr/>
          <a:lstStyle/>
          <a:p>
            <a:r>
              <a:rPr lang="sk-SK" dirty="0" smtClean="0"/>
              <a:t>A my sa riadime ozvenou...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01345" y="1594426"/>
            <a:ext cx="3016760" cy="407719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301922" y="2547411"/>
            <a:ext cx="3455561" cy="4278314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609600" y="1323818"/>
            <a:ext cx="953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Netopiere, delfíny a </a:t>
            </a:r>
            <a:r>
              <a:rPr lang="sk-SK" dirty="0" err="1" smtClean="0"/>
              <a:t>kosatky</a:t>
            </a:r>
            <a:r>
              <a:rPr lang="sk-SK" dirty="0" smtClean="0"/>
              <a:t> vysielajú veľmi vysoké zvuky (ultrazvuky), ktoré vnímajú ako ozvenu. Vedia zachytiť aj vysoké tóny, ktoré človek nemôže počuť.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09600" y="5295900"/>
            <a:ext cx="547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Netopier svojím piskotom rozkmitá vzduch, keď narazí na nejakú prekážku (napr. hmyz), odrazí sa zvuk späť. Takto vyhľadávajú korisť.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686799" y="2035456"/>
            <a:ext cx="6578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Kosatky</a:t>
            </a:r>
            <a:r>
              <a:rPr lang="sk-SK" dirty="0" smtClean="0"/>
              <a:t> majú výborný zrak, ale nie vždy pod vodou ho môžu využiť. Vtedy vydávajú mľaskavé zvuky, ktoré sa šíria vo vode, narazia na prekážku a vracajú sa späť...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86076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Silné – slabé zvuky....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994752" y="795338"/>
            <a:ext cx="1877895" cy="3932237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156200" y="1910556"/>
            <a:ext cx="576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Silné zvuky nám vadia, preto si zapchávame uši. Priveľký hluk nepôsobí dobre na náš sluch, uši si nevieme „zavrieť“, preto si ich chránime (už si určite počul/a vetu „zakry si uši“).</a:t>
            </a:r>
          </a:p>
          <a:p>
            <a:r>
              <a:rPr lang="sk-SK" dirty="0" smtClean="0"/>
              <a:t>A keď chceš dobre počuť, tak Ti povedia: „dobre si napni uši“...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065354" y="2303991"/>
            <a:ext cx="2651092" cy="5704418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6243110" y="4417535"/>
            <a:ext cx="576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Zoraď zvuky od najtichšieho po najsilnejší.</a:t>
            </a:r>
          </a:p>
          <a:p>
            <a:endParaRPr lang="sk-SK" dirty="0" smtClean="0"/>
          </a:p>
          <a:p>
            <a:r>
              <a:rPr lang="sk-SK" dirty="0" smtClean="0"/>
              <a:t>Skús nakresliť, čo vydáva silný a čo slabí zvuk.</a:t>
            </a:r>
          </a:p>
          <a:p>
            <a:r>
              <a:rPr lang="sk-SK" dirty="0" smtClean="0"/>
              <a:t>Môže to byť vec alebo zviera.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72702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Odkiaľ prichádza zvuk?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Zajac vždy nasmeruje uši na miesto, odkiaľ vyšiel zvuk. Tvoje uši sa ani nepohnú... Ale tiež nájdu to miesto rýchlo...</a:t>
            </a:r>
          </a:p>
          <a:p>
            <a:r>
              <a:rPr lang="sk-SK" dirty="0" smtClean="0"/>
              <a:t>Skús sa doma zahrať: </a:t>
            </a:r>
          </a:p>
          <a:p>
            <a:pPr marL="0" indent="0">
              <a:buNone/>
            </a:pPr>
            <a:r>
              <a:rPr lang="sk-SK" dirty="0" smtClean="0"/>
              <a:t>Odíď z izby a nech Ti maminka (alebo ocko, súrodenec) schová tikajúci budík. Potom Ťa zavolá späť, previaže oči šatkou a ty ho musíš nájsť... A potom si môžete úlohy vymeniť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sk-SK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Tvoj hlas patrí výlučne Tebe. Pokús sa napodobniť hlas niekoho známeho... Však to nie je ľahké?</a:t>
            </a:r>
          </a:p>
          <a:p>
            <a:pPr marL="0" indent="0">
              <a:buNone/>
            </a:pPr>
            <a:r>
              <a:rPr lang="sk-SK" dirty="0" smtClean="0">
                <a:sym typeface="Wingdings" panose="05000000000000000000" pitchFamily="2" charset="2"/>
              </a:rPr>
              <a:t>Hlas vzniká pomocou hlasiviek. Každý máme teda „hudobný nástroj“ vo svojom vnútri...</a:t>
            </a:r>
            <a:endParaRPr lang="sk-SK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6543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7589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A čo zvieratá? Majú všetky hlasivky?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66800" y="1569720"/>
            <a:ext cx="10058400" cy="3931920"/>
          </a:xfrm>
        </p:spPr>
        <p:txBody>
          <a:bodyPr/>
          <a:lstStyle/>
          <a:p>
            <a:r>
              <a:rPr lang="sk-SK" dirty="0" smtClean="0"/>
              <a:t>Niektoré vtáky spevom označujú svoje územie alebo vábia samičku. Tie zvieratá, ktoré nemajú hlas, poznajú iné kúzla a fígle...</a:t>
            </a:r>
          </a:p>
          <a:p>
            <a:r>
              <a:rPr lang="sk-SK" dirty="0" smtClean="0"/>
              <a:t>Krab – huslista-veľké klepeto používa ako sláčik a pancier ako husličky</a:t>
            </a:r>
          </a:p>
          <a:p>
            <a:r>
              <a:rPr lang="sk-SK" dirty="0" smtClean="0"/>
              <a:t>Rosnička – má zvukový vak, ktorý sa nafukuje a potom spľasne</a:t>
            </a:r>
          </a:p>
          <a:p>
            <a:r>
              <a:rPr lang="sk-SK" dirty="0" err="1" smtClean="0"/>
              <a:t>Saranca</a:t>
            </a:r>
            <a:r>
              <a:rPr lang="sk-SK" dirty="0" smtClean="0"/>
              <a:t> – zvuk vydáva šúchaním zadných nôh o krídla</a:t>
            </a:r>
          </a:p>
          <a:p>
            <a:r>
              <a:rPr lang="sk-SK" dirty="0" smtClean="0"/>
              <a:t>Štrkáč – zatrasie koncom chvosta. Predstav si, že ho počuť až do vzdialenosti 30m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17803" y="4177237"/>
            <a:ext cx="1526422" cy="182185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25307" y="4097809"/>
            <a:ext cx="1673046" cy="191205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43487" y="4084237"/>
            <a:ext cx="1810772" cy="193919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756852" y="3882152"/>
            <a:ext cx="1825991" cy="224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28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944</Words>
  <Application>Microsoft Office PowerPoint</Application>
  <PresentationFormat>Širokouhlá</PresentationFormat>
  <Paragraphs>85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</vt:lpstr>
      <vt:lpstr>Savon</vt:lpstr>
      <vt:lpstr>Pre najmenších hudobníkov </vt:lpstr>
      <vt:lpstr>Čo je okolo nás? Zvuky, ktoré poznáš...</vt:lpstr>
      <vt:lpstr>Prezentácia programu PowerPoint</vt:lpstr>
      <vt:lpstr>Prezentácia programu PowerPoint</vt:lpstr>
      <vt:lpstr>A čo zvieratká? Ako počúvajú?</vt:lpstr>
      <vt:lpstr>A my sa riadime ozvenou...</vt:lpstr>
      <vt:lpstr>Silné – slabé zvuky....</vt:lpstr>
      <vt:lpstr>Odkiaľ prichádza zvuk?</vt:lpstr>
      <vt:lpstr>A čo zvieratá? Majú všetky hlasivky?</vt:lpstr>
      <vt:lpstr>Skúsme si precvičiť správne dýchanie</vt:lpstr>
      <vt:lpstr>O troch prasiatkach</vt:lpstr>
      <vt:lpstr>Hudobné nástroje</vt:lpstr>
      <vt:lpstr>Zaujímavé hudobné nástroje</vt:lpstr>
      <vt:lpstr>Námety na hudobné rozprávky</vt:lpstr>
      <vt:lpstr>ZASPIEVAJME SI...</vt:lpstr>
      <vt:lpstr>Naučme sa básničky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 najmenších hudobníkov</dc:title>
  <dc:creator>Mamina</dc:creator>
  <cp:lastModifiedBy>Mamina</cp:lastModifiedBy>
  <cp:revision>10</cp:revision>
  <dcterms:created xsi:type="dcterms:W3CDTF">2020-03-19T08:33:58Z</dcterms:created>
  <dcterms:modified xsi:type="dcterms:W3CDTF">2020-03-19T10:53:38Z</dcterms:modified>
</cp:coreProperties>
</file>